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50D9-27F9-450C-92C2-DF8C68174909}" type="datetimeFigureOut">
              <a:rPr lang="en-CA" smtClean="0"/>
              <a:t>13/08/2014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C632-4122-48F4-A9BB-B2593D2F4DC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3742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50D9-27F9-450C-92C2-DF8C68174909}" type="datetimeFigureOut">
              <a:rPr lang="en-CA" smtClean="0"/>
              <a:t>13/08/2014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C632-4122-48F4-A9BB-B2593D2F4DC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200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50D9-27F9-450C-92C2-DF8C68174909}" type="datetimeFigureOut">
              <a:rPr lang="en-CA" smtClean="0"/>
              <a:t>13/08/2014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C632-4122-48F4-A9BB-B2593D2F4DC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281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50D9-27F9-450C-92C2-DF8C68174909}" type="datetimeFigureOut">
              <a:rPr lang="en-CA" smtClean="0"/>
              <a:t>13/08/2014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C632-4122-48F4-A9BB-B2593D2F4DC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8732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50D9-27F9-450C-92C2-DF8C68174909}" type="datetimeFigureOut">
              <a:rPr lang="en-CA" smtClean="0"/>
              <a:t>13/08/2014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C632-4122-48F4-A9BB-B2593D2F4DC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847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50D9-27F9-450C-92C2-DF8C68174909}" type="datetimeFigureOut">
              <a:rPr lang="en-CA" smtClean="0"/>
              <a:t>13/08/2014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C632-4122-48F4-A9BB-B2593D2F4DC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6619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50D9-27F9-450C-92C2-DF8C68174909}" type="datetimeFigureOut">
              <a:rPr lang="en-CA" smtClean="0"/>
              <a:t>13/08/2014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C632-4122-48F4-A9BB-B2593D2F4DC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690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50D9-27F9-450C-92C2-DF8C68174909}" type="datetimeFigureOut">
              <a:rPr lang="en-CA" smtClean="0"/>
              <a:t>13/08/2014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C632-4122-48F4-A9BB-B2593D2F4DC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9192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50D9-27F9-450C-92C2-DF8C68174909}" type="datetimeFigureOut">
              <a:rPr lang="en-CA" smtClean="0"/>
              <a:t>13/08/2014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C632-4122-48F4-A9BB-B2593D2F4DC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230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50D9-27F9-450C-92C2-DF8C68174909}" type="datetimeFigureOut">
              <a:rPr lang="en-CA" smtClean="0"/>
              <a:t>13/08/2014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C632-4122-48F4-A9BB-B2593D2F4DC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0326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50D9-27F9-450C-92C2-DF8C68174909}" type="datetimeFigureOut">
              <a:rPr lang="en-CA" smtClean="0"/>
              <a:t>13/08/2014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C632-4122-48F4-A9BB-B2593D2F4DC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566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C50D9-27F9-450C-92C2-DF8C68174909}" type="datetimeFigureOut">
              <a:rPr lang="en-CA" smtClean="0"/>
              <a:t>13/08/2014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5C632-4122-48F4-A9BB-B2593D2F4DC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389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670853"/>
            <a:ext cx="6502400" cy="48768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2013 Arctic Cat M-1100 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2132856"/>
            <a:ext cx="18675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The 20 Ampere</a:t>
            </a:r>
          </a:p>
          <a:p>
            <a:r>
              <a:rPr lang="en-CA" dirty="0" smtClean="0"/>
              <a:t>fuse is where we </a:t>
            </a:r>
          </a:p>
          <a:p>
            <a:r>
              <a:rPr lang="en-CA" dirty="0" smtClean="0"/>
              <a:t>took power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68835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700808"/>
            <a:ext cx="6264696" cy="48768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2013 Arctic Cat M-1100 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33782" y="2276872"/>
            <a:ext cx="266662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M1100 tether wires</a:t>
            </a:r>
          </a:p>
          <a:p>
            <a:r>
              <a:rPr lang="en-CA" dirty="0" smtClean="0"/>
              <a:t>From large ECM plug</a:t>
            </a:r>
          </a:p>
          <a:p>
            <a:r>
              <a:rPr lang="en-CA" dirty="0" smtClean="0"/>
              <a:t>Red/Violet and Red/Green</a:t>
            </a:r>
          </a:p>
          <a:p>
            <a:r>
              <a:rPr lang="en-CA" dirty="0" smtClean="0"/>
              <a:t>Go to Kill Switch. We cut </a:t>
            </a:r>
          </a:p>
          <a:p>
            <a:r>
              <a:rPr lang="en-CA" dirty="0" smtClean="0"/>
              <a:t>Red/Green from Pin17 of</a:t>
            </a:r>
          </a:p>
          <a:p>
            <a:r>
              <a:rPr lang="en-CA" dirty="0" smtClean="0"/>
              <a:t>The plug.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17491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844824"/>
            <a:ext cx="6034617" cy="4525963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2013 Arctic Cat M-1100 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2852936"/>
            <a:ext cx="26863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Here are the male/female</a:t>
            </a:r>
          </a:p>
          <a:p>
            <a:r>
              <a:rPr lang="en-CA" dirty="0" smtClean="0"/>
              <a:t>Blade connectors we used </a:t>
            </a:r>
          </a:p>
          <a:p>
            <a:r>
              <a:rPr lang="en-CA" dirty="0" smtClean="0"/>
              <a:t>For the tether connection.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2881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290" y="1556792"/>
            <a:ext cx="3823349" cy="5097798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2013 Arctic Cat M-1100 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2348880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Grey/Red wire on the corner of the large ECM plug is the coil wire.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81726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77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2013 Arctic Cat M-1100 </vt:lpstr>
      <vt:lpstr>2013 Arctic Cat M-1100 </vt:lpstr>
      <vt:lpstr>2013 Arctic Cat M-1100 </vt:lpstr>
      <vt:lpstr>2013 Arctic Cat M-1100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Arctic Cat M-1100</dc:title>
  <dc:creator>Chris Wedge</dc:creator>
  <cp:lastModifiedBy>Chris Wedge</cp:lastModifiedBy>
  <cp:revision>3</cp:revision>
  <cp:lastPrinted>2014-08-13T20:16:49Z</cp:lastPrinted>
  <dcterms:created xsi:type="dcterms:W3CDTF">2014-08-13T20:00:04Z</dcterms:created>
  <dcterms:modified xsi:type="dcterms:W3CDTF">2014-08-13T21:02:05Z</dcterms:modified>
</cp:coreProperties>
</file>